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712" r:id="rId2"/>
  </p:sldMasterIdLst>
  <p:notesMasterIdLst>
    <p:notesMasterId r:id="rId12"/>
  </p:notesMasterIdLst>
  <p:handoutMasterIdLst>
    <p:handoutMasterId r:id="rId13"/>
  </p:handoutMasterIdLst>
  <p:sldIdLst>
    <p:sldId id="258" r:id="rId3"/>
    <p:sldId id="272" r:id="rId4"/>
    <p:sldId id="290" r:id="rId5"/>
    <p:sldId id="291" r:id="rId6"/>
    <p:sldId id="292" r:id="rId7"/>
    <p:sldId id="293" r:id="rId8"/>
    <p:sldId id="294" r:id="rId9"/>
    <p:sldId id="295" r:id="rId10"/>
    <p:sldId id="281" r:id="rId11"/>
  </p:sldIdLst>
  <p:sldSz cx="9144000" cy="5715000" type="screen16x1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6" autoAdjust="0"/>
    <p:restoredTop sz="66334" autoAdjust="0"/>
  </p:normalViewPr>
  <p:slideViewPr>
    <p:cSldViewPr snapToGrid="0" snapToObjects="1">
      <p:cViewPr varScale="1">
        <p:scale>
          <a:sx n="158" d="100"/>
          <a:sy n="158" d="100"/>
        </p:scale>
        <p:origin x="20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E8AA86C-36F3-F519-9E22-9ABBAB7DE1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7811AC-A65E-67C7-37A4-6C24C62CDA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F914F3C4-0B4E-024D-9DD3-E5113AC472FC}" type="datetime1">
              <a:rPr lang="en-US"/>
              <a:pPr>
                <a:defRPr/>
              </a:pPr>
              <a:t>8/5/22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A6DE2B-5F54-1DE1-1B5C-B8BE8C6B26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74AEA9-1118-61AC-670A-18F7B8A5CF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22552ED5-F709-0846-AC26-A6C523D293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5T19:42:09.330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15 16383,'26'3'0,"-4"1"0,-15-4 0,0 0 0,6 0 0,-5 0 0,5 0 0,-3 0 0,-3 0 0,6 0 0,-2 0 0,0 0 0,2 0 0,-6 0 0,6 0 0,-2 0 0,0 0 0,2 0 0,-6 0 0,12 0 0,-10 0 0,10 0 0,-11 0 0,2 0 0,3 0 0,-5 0 0,5 0 0,-3 0 0,-2 0 0,5 0 0,-3 0 0,1 0 0,2 0 0,-5 0 0,5-4 0,-3 4 0,1-3 0,2 3 0,-5 0 0,5 0 0,-3 0 0,1 0 0,2 0 0,-5 0 0,4 0 0,-1 0 0,0 0 0,2 0 0,-6 0 0,6 0 0,-2 0 0,0 0 0,2 0 0,-6 0 0,6 0 0,-2 0 0,0 0 0,2-3 0,-6 2 0,6-2 0,-2 3 0,-1 0 0,3 0 0,-5 0 0,5 0 0,-2 0 0,-1 0 0,3 0 0,-5 0 0,5 0 0,-2 0 0,-1 0 0,3 0 0,-5 0 0,5 0 0,-3 0 0,1 0 0,2 0 0,-5 0 0,5 0 0,-3 0 0,1 0 0,2 0 0,-5 0 0,5 0 0,-3 0 0,1 0 0,2 0 0,-6 0 0,6 0 0,-2 0 0,0 0 0,2 0 0,-6 0 0,6 0 0,-2 0 0,0 0 0,2 0 0,-6 0 0,6 0 0,-2 0 0,0 0 0,1 0 0,-4 0 0,5 0 0,-2 0 0,-1 0 0,3 0 0,-5 0 0,5 0 0,-2 0 0,-1 0 0,3 0 0,-5 0 0,5 0 0,-2 0 0,-1 0 0,3 0 0,-5 0 0,5 0 0,-3 0 0,1 0 0,2 0 0,-5 0 0,5 0 0,-3 0 0,1 0 0,2 0 0,-5 0 0,4 0 0,-1 0 0,0 0 0,2 0 0,-6 0 0,6 0 0,-2 0 0,0 0 0,2 0 0,-6 0 0,6 0 0,-2 0 0,0 0 0,2 0 0,-6 0 0,6 0 0,-2 0 0,-1 0 0,3 0 0,-5 0 0,5 0 0,-2 0 0,-1 0 0,3 0 0,-5 0 0,5 0 0,-2 0 0,-1 0 0,3 0 0,-5 0 0,5 0 0,-3 0 0,1 0 0,2 0 0,-5 0 0,5 0 0,-3 0 0,1 0 0,2 0 0,-5 0 0,5 0 0,-3 0 0,1 0 0,2 0 0,-6 0 0,6 0 0,-2 0 0,0 0 0,2 0 0,-6 0 0,6 0 0,-2 0 0,0 0 0,2 0 0,-3 0 0,1 0 0,2 0 0,-5 0 0,4 0 0,-1 0 0,0 0 0,2 0 0,-6 0 0,6 0 0,-2 0 0,0 0 0,2 0 0,-6 0 0,6 0 0,-2 0 0,0 0 0,2 0 0,-6 0 0,6 0 0,-2 0 0,-1 0 0,6 0 0,-7 0 0,10 0 0,-11 0 0,5 0 0,-3 0 0,1 0 0,0 0 0,5 0 0,-8 0 0,11 0 0,-11 0 0,8 0 0,-8 0 0,5 0 0,-2 0 0,-1 0 0,3 0 0,-5 0 0,5 0 0,-2 0 0,-1 0 0,3 0 0,-5 0 0,5 0 0,-3 0 0,1 0 0,2 0 0,-5 0 0,5 0 0,-3 0 0,1 0 0,2 0 0,-5 0 0,4 0 0,-1 0 0,0 0 0,2 0 0,-6 0 0,6 0 0,-2 0 0,0 0 0,2 0 0,-3 0 0,4 0 0,3 0 0,-6 0 0,8 0 0,-10 0 0,7 0 0,-9 0 0,6 0 0,-2 0 0,0 0 0,2 0 0,-3 3 0,1-2 0,5 2 0,-8-3 0,11 0 0,-10 0 0,10 0 0,-11 0 0,5 0 0,-3 0 0,1 0 0,-1 0 0,3 0 0,-5 0 0,5 0 0,-2 0 0,2 0 0,1 0 0,0-3 0,-4 2 0,10-2 0,-11 3 0,13 0 0,-14 0 0,11 0 0,-10 0 0,7 0 0,-9 0 0,3-3 0,3 2 0,-5-2 0,5 3 0,-3 0 0,-2 0 0,5 0 0,-2 0 0,-1 0 0,3 0 0,-5 0 0,5 0 0,-2 0 0,-1 0 0,3 0 0,-5 0 0,5 0 0,-3 0 0,1 0 0,2 0 0,-5 0 0,5 0 0,-3 0 0,1 0 0,2 0 0,-5 0 0,4 0 0,-1 0 0,0 0 0,2 0 0,-6 0 0,6 0 0,-2 0 0,0 0 0,2 3 0,-6-2 0,6 2 0,-2-3 0,0 0 0,2 0 0,-6 0 0,6 0 0,-2 0 0,-1 0 0,3 0 0,-5 0 0,5 0 0,-2 0 0,-1 0 0,3 0 0,-5 0 0,5 0 0,-2 0 0,-1 0 0,3 0 0,-5 0 0,5 0 0,-3 3 0,1-2 0,2 2 0,-5-3 0,5 0 0,-3 0 0,1 0 0,2 0 0,-5 0 0,5 0 0,-3 0 0,1 0 0,2 0 0,-6 0 0,6 0 0,-2 0 0,0 0 0,2 0 0,-6 0 0,6 0 0,-2 0 0,0 0 0,2 0 0,-6 0 0,6 0 0,-2 0 0,0 0 0,1 0 0,-4 0 0,5 0 0,-2 0 0,-1 0 0,3 0 0,-5 0 0,5 0 0,-2 0 0,-1 0 0,3 0 0,-5 0 0,5 0 0,-2 0 0,-1 0 0,3 0 0,-5 0 0,5 0 0,-3 0 0,1 0 0,2 0 0,-5 0 0,5 0 0,-3 0 0,1 0 0,2 0 0,-5 0 0,4 0 0,-1 0 0,0 0 0,2 0 0,-6 0 0,6 0 0,-2 0 0,0 0 0,2 0 0,-6 0 0,6 0 0,-2 0 0,0 0 0,2 0 0,-6 0 0,6 0 0,-2 0 0,-1 0 0,3 0 0,-5 0 0,5 0 0,-2 0 0,-1 0 0,3 0 0,-5 0 0,5 0 0,-2 0 0,2 0 0,1 0 0,0 0 0,3 0 0,-6 0 0,5 3 0,-8-3 0,5 4 0,-3-4 0,1 0 0,2 0 0,-6 0 0,6 0 0,-2 0 0,0 0 0,2 0 0,-6 0 0,6 0 0,-2 0 0,3 0 0,-4 0 0,0 0 0,0 0 0,1 0 0,0 0 0,1 0 0,-4 0 0,5 0 0,-2 0 0,-1 0 0,3 0 0,-5 0 0,5 0 0,-2 3 0,-1-3 0,3 3 0,-5-3 0,5 0 0,-2 0 0,-1 0 0,3 0 0,-5 0 0,8 0 0,-5 0 0,3 0 0,-4 0 0,0 0 0,0 0 0,1 0 0,2 0 0,-5 3 0,5-2 0,-3 2 0,1-3 0,2 0 0,-5 0 0,5 0 0,-3 0 0,1 0 0,2 0 0,-6 0 0,6 0 0,-2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5T19:42:18.21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62 16383,'26'0'0,"-7"-3"0,-13 3 0,1-3 0,6 3 0,-1 0 0,1 0 0,-3 0 0,6-3 0,-3 2 0,12-2 0,-16 3 0,10 0 0,-11 0 0,8-3 0,-8 2 0,11-2 0,-11 3 0,8 0 0,-8 0 0,8-3 0,-8 2 0,8-2 0,-8 3 0,8 0 0,-8 0 0,8 0 0,-8 0 0,8 0 0,-8 0 0,15 0 0,-14 0 0,13 0 0,-14 0 0,8 0 0,-8 0 0,2 0 0,3 0 0,-5 0 0,5 0 0,-3 0 0,-2 0 0,5-3 0,-3 2 0,1-2 0,2 3 0,-6 0 0,6 0 0,-2 0 0,0 0 0,2-3 0,-6 2 0,6-2 0,-2 3 0,0 0 0,2 0 0,-6 0 0,6 0 0,-2-3 0,0 2 0,1-2 0,-4 3 0,5 0 0,-2 0 0,-1 0 0,3 0 0,-5 0 0,5-3 0,-2 3 0,-1-3 0,3 3 0,-5 0 0,5 0 0,-2 0 0,-1 0 0,3 0 0,-5 0 0,5 0 0,-3 0 0,1 0 0,2 0 0,-5 0 0,5 0 0,-3 0 0,1 0 0,2 0 0,-5 0 0,8-3 0,-8 2 0,8-2 0,-8 3 0,5 0 0,-3 0 0,1 0 0,2 0 0,1 0 0,-3 0 0,2 0 0,-3 0 0,-3 0 0,6 0 0,-2 0 0,0 0 0,2 0 0,-6 0 0,6 3 0,-2-2 0,3 2 0,-4-3 0,3 0 0,-5 0 0,5 0 0,-2 0 0,-1 0 0,3 0 0,-5 3 0,5-3 0,-3 3 0,1-3 0,2 0 0,-5 0 0,5 0 0,-3 0 0,1 0 0,2 3 0,-5-2 0,5 2 0,-3-3 0,1 0 0,2 0 0,-6 0 0,6 3 0,-2-2 0,0 2 0,2-3 0,-6 0 0,6 0 0,-2 3 0,0-2 0,2 2 0,-6-3 0,6 0 0,-2 0 0,0 0 0,2 0 0,-6 0 0,6 0 0,-2 3 0,-1-2 0,3 2 0,-5-3 0,5 0 0,-2 0 0,-1 0 0,3 0 0,-5 0 0,5 0 0,-2 0 0,-1 0 0,3-3 0,-5 2 0,5-2 0,-3 3 0,1 0 0,2 0 0,-5 0 0,5 0 0,-3-3 0,1 2 0,2-2 0,-5 3 0,4 0 0,-1 0 0,0 0 0,2 0 0,-6 0 0,6 0 0,-2 0 0,0 0 0,2 0 0,-6 0 0,6 0 0,-2 0 0,0 0 0,2 0 0,-6 0 0,6 0 0,-2 0 0,-1 0 0,3 0 0,-5 0 0,5 0 0,-2 0 0,-1 0 0,3 0 0,-5 0 0,5 0 0,-2 0 0,-1 0 0,3 0 0,-5 0 0,5 0 0,-3 0 0,1 0 0,2 0 0,-5 0 0,5 0 0,-3 0 0,1 0 0,2 0 0,-5 0 0,8 0 0,-8 0 0,11 0 0,-11 0 0,8 0 0,-8 0 0,5 0 0,-2 0 0,-1 0 0,3 0 0,-5 0 0,5 0 0,1 0 0,-3 0 0,11 0 0,-13 0 0,16 0 0,-15 0 0,12 0 0,-14 0 0,11 0 0,-10 0 0,10 0 0,-11 0 0,11 0 0,-11 0 0,11 3 0,-10-2 0,7 2 0,-8-3 0,1 0 0,4 0 0,-4 0 0,4 0 0,-3 0 0,-3 0 0,6 0 0,-2 0 0,0 0 0,2 0 0,-6 0 0,6 0 0,-2 0 0,-1 0 0,3 0 0,-5 0 0,5 0 0,-2 3 0,-1-2 0,3 2 0,-5-3 0,5 0 0,-2 0 0,-1 0 0,3 0 0,-5 0 0,5 0 0,-3 0 0,1 0 0,2 3 0,-5-2 0,5 2 0,-3-3 0,1 0 0,2 0 0,-5 0 0,5 0 0,-3 0 0,1 0 0,2 0 0,-6 0 0,6 0 0,-2 0 0,0 0 0,2 0 0,-6 3 0,6-2 0,-2 2 0,0-3 0,2 0 0,-3 0 0,1 0 0,2 0 0,-5 0 0,4 0 0,-1 0 0,0 0 0,2 0 0,-6 0 0,6 0 0,-2 0 0,0 0 0,2 0 0,-6 0 0,6 0 0,-2 0 0,0 0 0,2-3 0,0 2 0,-1-2 0,1 3 0,-3 0 0,-3 0 0,6 0 0,-2 0 0,-1 0 0,3 0 0,-5 0 0,5-3 0,-2 2 0,-1-2 0,3 3 0,-2 0 0,0 0 0,2 0 0,-6 0 0,6 0 0,-2 0 0,0 0 0,2 0 0,-6 0 0,6 0 0,-2 0 0,-1 0 0,3 0 0,-5 0 0,5 0 0,-2-3 0,-1 2 0,3-2 0,-5 3 0,5 0 0,-2 0 0,-1 0 0,3 0 0,-5 0 0,5 0 0,-3 0 0,1 0 0,2 0 0,-5 0 0,5-3 0,-3 2 0,1-2 0,2 3 0,-5 0 0,4 0 0,-1 0 0,0 0 0,2 0 0,-6 0 0,6 0 0,-2 0 0,0 0 0,2 0 0,-6 0 0,6 0 0,-2 0 0,0 0 0,2 0 0,-6 0 0,6 0 0,-2 0 0,-1 0 0,3 0 0,-5 0 0,5 0 0,-2 0 0,2 0 0,-2 0 0,2 0 0,-5 0 0,5 0 0,-3 0 0,1 0 0,2 0 0,-5 0 0,5 0 0,-3 0 0,4 0 0,-3 0 0,8 0 0,-10 0 0,10 0 0,-12 0 0,3 0 0,3 0 0,-4 0 0,4 0 0,-3 0 0,-3 0 0,6 0 0,-2 0 0,0 0 0,1 3 0,-4-2 0,5 2 0,-2-3 0,-1 0 0,3 0 0,-5 0 0,5 0 0,-2 0 0,-1 0 0,3 0 0,-5 0 0,5 3 0,-3-2 0,1 2 0,2-3 0,-2 0 0,-1 0 0,3 0 0,-5 0 0,5 0 0,-2 0 0,-1 3 0,3-2 0,-2 2 0,0-3 0,2 0 0,-6 0 0,6 0 0,-2 0 0,0 0 0,1 0 0,-4 0 0,5 0 0,-2 0 0,-1 0 0,3 0 0,-5 0 0,5 0 0,-2 0 0,-1 0 0,3 3 0,-5-2 0,5 2 0,-2-3 0,2 0 0,1 0 0,-3 0 0,-1 0 0,2 0 0,-3 0 0,7 0 0,-8 0 0,1 0 0,4 0 0,-4 0 0,4 0 0,-3 0 0,-3 0 0,6 0 0,-2 0 0,0 0 0,2 3 0,-6-3 0,6 3 0,-2-3 0,-1 0 0,3 0 0,-5 0 0,5 0 0,-2 0 0,-1 0 0,3 0 0,-5 0 0,5 0 0,-2 0 0,-1 0 0,3 0 0,-5 0 0,5 0 0,-3 0 0,4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5T19:46:04.537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 16383,'34'10'0,"-9"2"0,-17-11 0,1 3 0,9 0 0,-3-3 0,2 3 0,-4 0 0,9-3 0,-6 3 0,13-4 0,-22 4 0,17-3 0,-17 3 0,18-4 0,-14 0 0,10 0 0,-11 0 0,15 0 0,-17 4 0,28-3 0,-27 3 0,32-4 0,-28 0 0,28 4 0,-29-3 0,29 3 0,-28-4 0,8 4 0,-9-3 0,-2 3 0,8-4 0,-4 0 0,-1 0 0,4 4 0,-6-3 0,10 3 0,-11-4 0,11 4 0,-10-3 0,10 3 0,-11-4 0,11 0 0,-10 0 0,14 4 0,-14-3 0,18 3 0,-17-4 0,21 0 0,-21 0 0,21 4 0,-21-3 0,17 3 0,-19-4 0,7 0 0,-4 0 0,-3 0 0,7 0 0,-3 0 0,0 0 0,3 0 0,-7 0 0,7 4 0,-3-3 0,8 3 0,-7-4 0,14 0 0,-17 0 0,17 0 0,-18 0 0,18 0 0,-17 0 0,13 0 0,-15 0 0,11 0 0,-10 0 0,10 0 0,-11 0 0,11 0 0,-10 0 0,10 0 0,-11 0 0,11-4 0,-11 3 0,11-3 0,-11 4 0,7 0 0,-3 0 0,0 0 0,3 0 0,-7 0 0,7-4 0,-3 3 0,0-3 0,3 4 0,-7 0 0,7 0 0,-3 0 0,0 0 0,3-4 0,-7 3 0,7-3 0,-3 4 0,0 0 0,3 0 0,-7 0 0,7 0 0,-3 0 0,4 0 0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DBE350-EFD8-AF54-21BA-498C1D1250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14002E-6AFD-2644-F9AE-543387E97CD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CA268367-0049-7647-976B-E337C7729A37}" type="datetime1">
              <a:rPr lang="en-US"/>
              <a:pPr>
                <a:defRPr/>
              </a:pPr>
              <a:t>8/5/22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29141CC-76F0-8C42-0BF4-5795F4CA36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318A31C-951F-7BA5-3B95-CC157F743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FF35E-A310-7354-1958-48C315DA4E9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D3BA8-8627-40E0-0498-F0ACBF0699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3E4C912-94B6-0546-8D4D-5B2907B950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E4C912-94B6-0546-8D4D-5B2907B950F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206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Kumar N, Talwar 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Nandy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P. Efficacy of voided urinary cytology and ultrasonography compared to cystoscopy in the detection of urinary bladder cancer.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African journal of urology.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2017;23:192–6.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Hajdinjak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UroVysion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FISH test for detecting urothelial cancers: meta-analysis of diagnostic accuracy and comparison with urinary cytology testing.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Urologic oncology: seminars and original investigations.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2008;26:646–51.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E4C912-94B6-0546-8D4D-5B2907B950F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42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le Slide A">
    <p:bg>
      <p:bgPr>
        <a:solidFill>
          <a:srgbClr val="99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84FC93EF-CFD8-0376-A3EB-C6120C6D8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94300"/>
            <a:ext cx="2557463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993" y="1098016"/>
            <a:ext cx="7772400" cy="1833562"/>
          </a:xfrm>
        </p:spPr>
        <p:txBody>
          <a:bodyPr anchor="b">
            <a:normAutofit/>
          </a:bodyPr>
          <a:lstStyle>
            <a:lvl1pPr algn="l">
              <a:defRPr sz="3600" b="0" cap="all" spc="3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7993" y="2985236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0211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B">
    <p:bg>
      <p:bgPr>
        <a:solidFill>
          <a:srgbClr val="99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EA1229A5-4AC5-6DC8-C916-4B3E2AB3F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68346"/>
            <a:ext cx="8229600" cy="825500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11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1B59141E-31D9-29DA-5FE8-79C42EBAF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68346"/>
            <a:ext cx="8229600" cy="825500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767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F">
    <p:bg>
      <p:bgPr>
        <a:solidFill>
          <a:srgbClr val="B3B3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A0822E54-884D-D12E-B9D0-2920C2149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68346"/>
            <a:ext cx="8229600" cy="825500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4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548640"/>
            <a:ext cx="8229600" cy="4521836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530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 B">
    <p:bg>
      <p:bgPr>
        <a:solidFill>
          <a:srgbClr val="99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FC5204A6-D800-A3E7-958F-9AFE0C554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548640"/>
            <a:ext cx="8229600" cy="4521836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9107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 C"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D1F663C4-10B9-2D46-08A8-ADA1EC77F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548640"/>
            <a:ext cx="8229600" cy="4521836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456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 D">
    <p:bg>
      <p:bgPr>
        <a:solidFill>
          <a:srgbClr val="B3B3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1C98FF39-1E0D-62A1-C9AF-834BFD5D5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548640"/>
            <a:ext cx="8229600" cy="4521836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6224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340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9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Century Gothic"/>
                <a:cs typeface="Century Gothic"/>
              </a:defRPr>
            </a:lvl2pPr>
            <a:lvl3pPr>
              <a:defRPr>
                <a:latin typeface="Century Gothic"/>
                <a:cs typeface="Century Gothic"/>
              </a:defRPr>
            </a:lvl3pPr>
            <a:lvl4pPr>
              <a:defRPr>
                <a:latin typeface="Century Gothic"/>
                <a:cs typeface="Century Gothic"/>
              </a:defRPr>
            </a:lvl4pPr>
            <a:lvl5pPr>
              <a:defRPr>
                <a:latin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955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8AE393-6B9B-2E90-34F0-C572887E94B0}"/>
              </a:ext>
            </a:extLst>
          </p:cNvPr>
          <p:cNvSpPr/>
          <p:nvPr/>
        </p:nvSpPr>
        <p:spPr>
          <a:xfrm>
            <a:off x="0" y="0"/>
            <a:ext cx="9144000" cy="2001838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0" y="2001520"/>
            <a:ext cx="9144000" cy="3423920"/>
          </a:xfrm>
          <a:noFill/>
          <a:ln w="76200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1250286"/>
            <a:ext cx="8229600" cy="44291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 b="0" i="0">
                <a:solidFill>
                  <a:schemeClr val="bg1"/>
                </a:solidFill>
                <a:latin typeface="Century Gothic"/>
                <a:cs typeface="Century Gothic"/>
              </a:defRPr>
            </a:lvl1pPr>
            <a:lvl2pPr marL="274320" indent="0">
              <a:buFontTx/>
              <a:buNone/>
              <a:defRPr sz="1800" b="0" i="0">
                <a:latin typeface="Calibri Light"/>
                <a:cs typeface="Calibri Light"/>
              </a:defRPr>
            </a:lvl2pPr>
            <a:lvl3pPr marL="548640" indent="0">
              <a:buFontTx/>
              <a:buNone/>
              <a:defRPr sz="1800" b="0" i="0">
                <a:latin typeface="Calibri Light"/>
                <a:cs typeface="Calibri Light"/>
              </a:defRPr>
            </a:lvl3pPr>
            <a:lvl4pPr marL="822960" indent="0">
              <a:buFontTx/>
              <a:buNone/>
              <a:defRPr sz="1800" b="0" i="0">
                <a:latin typeface="Calibri Light"/>
                <a:cs typeface="Calibri Light"/>
              </a:defRPr>
            </a:lvl4pPr>
            <a:lvl5pPr marL="1051560" indent="0">
              <a:buFontTx/>
              <a:buNone/>
              <a:defRPr sz="1800" b="0" i="0">
                <a:latin typeface="Calibri Light"/>
                <a:cs typeface="Calibri 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536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B"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B80AB2F8-3D04-2047-601B-7BE7762DD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94300"/>
            <a:ext cx="2557463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47993" y="1083386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47993" y="2970606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744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7000"/>
            <a:ext cx="3931920" cy="533136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>
                <a:latin typeface="Century Gothic"/>
                <a:cs typeface="Century Gothic"/>
              </a:defRPr>
            </a:lvl2pPr>
            <a:lvl3pPr>
              <a:defRPr sz="1800">
                <a:latin typeface="Century Gothic"/>
                <a:cs typeface="Century Gothic"/>
              </a:defRPr>
            </a:lvl3pPr>
            <a:lvl4pPr>
              <a:defRPr sz="1600">
                <a:latin typeface="Century Gothic"/>
                <a:cs typeface="Century Gothic"/>
              </a:defRPr>
            </a:lvl4pPr>
            <a:lvl5pPr>
              <a:defRPr sz="1600">
                <a:latin typeface="Century Gothic"/>
                <a:cs typeface="Century Gothic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397000"/>
            <a:ext cx="3931920" cy="533136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l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>
                <a:latin typeface="Century Gothic"/>
                <a:cs typeface="Century Gothic"/>
              </a:defRPr>
            </a:lvl2pPr>
            <a:lvl3pPr>
              <a:defRPr sz="1800">
                <a:latin typeface="Century Gothic"/>
                <a:cs typeface="Century Gothic"/>
              </a:defRPr>
            </a:lvl3pPr>
            <a:lvl4pPr>
              <a:defRPr sz="1600">
                <a:latin typeface="Century Gothic"/>
                <a:cs typeface="Century Gothic"/>
              </a:defRPr>
            </a:lvl4pPr>
            <a:lvl5pPr>
              <a:defRPr sz="1600">
                <a:latin typeface="Century Gothic"/>
                <a:cs typeface="Century Gothic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153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91080" y="1304443"/>
            <a:ext cx="3995720" cy="393307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 i="0">
                <a:solidFill>
                  <a:schemeClr val="tx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157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06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2879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Image LKS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3ACD1E7A-227D-E1A2-7DCF-FBD24FA80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" b="554"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98458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-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64FADE95-B919-CAE4-EEB7-3FA266F41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-52000" contrast="-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" b="554"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832A8739-1EFC-8ED0-317A-D9B7C50FF9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600" y="1128713"/>
            <a:ext cx="62817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7200"/>
              <a:t>Thank you</a:t>
            </a:r>
          </a:p>
        </p:txBody>
      </p:sp>
      <p:pic>
        <p:nvPicPr>
          <p:cNvPr id="4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4B86A157-182A-3F48-0E70-54079B3DF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1952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rgbClr val="99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BAE7F956-0EB5-EDF2-2D58-70FE8B13F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05075"/>
            <a:ext cx="8229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40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Thank you</a:t>
            </a:r>
          </a:p>
        </p:txBody>
      </p:sp>
      <p:pic>
        <p:nvPicPr>
          <p:cNvPr id="3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6E34F5F9-BB19-59F7-0649-6FB29622A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3417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7993" y="1027857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47993" y="2915077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770817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35555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-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32BB31-D99E-8140-50F2-F3D2F931FB1D}"/>
              </a:ext>
            </a:extLst>
          </p:cNvPr>
          <p:cNvSpPr/>
          <p:nvPr/>
        </p:nvSpPr>
        <p:spPr>
          <a:xfrm>
            <a:off x="0" y="1427163"/>
            <a:ext cx="866775" cy="600075"/>
          </a:xfrm>
          <a:prstGeom prst="rect">
            <a:avLst/>
          </a:prstGeom>
          <a:solidFill>
            <a:srgbClr val="40362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EFAE66-4122-22DB-FB69-624603667B52}"/>
              </a:ext>
            </a:extLst>
          </p:cNvPr>
          <p:cNvSpPr/>
          <p:nvPr/>
        </p:nvSpPr>
        <p:spPr>
          <a:xfrm>
            <a:off x="0" y="2027238"/>
            <a:ext cx="866775" cy="630237"/>
          </a:xfrm>
          <a:prstGeom prst="rect">
            <a:avLst/>
          </a:prstGeom>
          <a:solidFill>
            <a:srgbClr val="616150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A13121-4C55-3C39-48E6-3420B2C632C9}"/>
              </a:ext>
            </a:extLst>
          </p:cNvPr>
          <p:cNvSpPr/>
          <p:nvPr/>
        </p:nvSpPr>
        <p:spPr>
          <a:xfrm>
            <a:off x="0" y="2657475"/>
            <a:ext cx="866775" cy="588963"/>
          </a:xfrm>
          <a:prstGeom prst="rect">
            <a:avLst/>
          </a:prstGeom>
          <a:solidFill>
            <a:srgbClr val="990000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3B0057-9220-362F-875D-E8ABEE492945}"/>
              </a:ext>
            </a:extLst>
          </p:cNvPr>
          <p:cNvSpPr/>
          <p:nvPr/>
        </p:nvSpPr>
        <p:spPr>
          <a:xfrm>
            <a:off x="0" y="3246438"/>
            <a:ext cx="866775" cy="590550"/>
          </a:xfrm>
          <a:prstGeom prst="rect">
            <a:avLst/>
          </a:prstGeom>
          <a:solidFill>
            <a:srgbClr val="2D2D2D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A2F09C-8588-8AB9-AC3B-4BD342537EE1}"/>
              </a:ext>
            </a:extLst>
          </p:cNvPr>
          <p:cNvSpPr/>
          <p:nvPr/>
        </p:nvSpPr>
        <p:spPr>
          <a:xfrm>
            <a:off x="0" y="3836988"/>
            <a:ext cx="866775" cy="592137"/>
          </a:xfrm>
          <a:prstGeom prst="rect">
            <a:avLst/>
          </a:prstGeom>
          <a:solidFill>
            <a:srgbClr val="E4E4C9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77029"/>
            <a:ext cx="8229600" cy="825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2" y="1377631"/>
            <a:ext cx="7497763" cy="3486150"/>
          </a:xfrm>
        </p:spPr>
        <p:txBody>
          <a:bodyPr>
            <a:normAutofit/>
          </a:bodyPr>
          <a:lstStyle>
            <a:lvl1pPr marL="457200" indent="-457200">
              <a:lnSpc>
                <a:spcPct val="140000"/>
              </a:lnSpc>
              <a:buClrTx/>
              <a:buFont typeface="Wingdings" charset="2"/>
              <a:buAutoNum type="arabicPlain"/>
              <a:defRPr sz="2400" baseline="0">
                <a:solidFill>
                  <a:schemeClr val="tx1"/>
                </a:solidFill>
              </a:defRPr>
            </a:lvl1pPr>
            <a:lvl2pPr marL="731520" indent="-457200">
              <a:buFont typeface="Wingdings" charset="2"/>
              <a:buAutoNum type="arabicPlain"/>
              <a:defRPr/>
            </a:lvl2pPr>
            <a:lvl3pPr marL="891540" indent="-342900">
              <a:buFont typeface="Wingdings" charset="2"/>
              <a:buAutoNum type="arabicPlain"/>
              <a:defRPr/>
            </a:lvl3pPr>
            <a:lvl4pPr marL="1165860" indent="-342900">
              <a:buFont typeface="Wingdings" charset="2"/>
              <a:buAutoNum type="arabicPlain"/>
              <a:defRPr/>
            </a:lvl4pPr>
            <a:lvl5pPr marL="1394460" indent="-342900">
              <a:buFont typeface="Wingdings" charset="2"/>
              <a:buAutoNum type="arabicPlain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666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377029"/>
            <a:ext cx="8229600" cy="825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195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A00A7D9A-37B4-AEFD-A401-8A63782EF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-52000" contrast="-6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" b="554"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0166ECF4-323F-FD0B-3895-8E588E5BE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91125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47993" y="1083386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47993" y="2970606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992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Name -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3468346"/>
            <a:ext cx="8229600" cy="82550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6963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 -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548640"/>
            <a:ext cx="8229600" cy="4521836"/>
          </a:xfrm>
        </p:spPr>
        <p:txBody>
          <a:bodyPr anchor="ctr">
            <a:normAutofit/>
          </a:bodyPr>
          <a:lstStyle>
            <a:lvl1pPr marL="0" indent="0">
              <a:buNone/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96502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-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8644F218-0EB9-54A2-7D67-793007E42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505075"/>
            <a:ext cx="8229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4000">
                <a:latin typeface="Century Gothic" panose="020B0502020202020204" pitchFamily="34" charset="0"/>
                <a:ea typeface="Century Gothic" panose="020B0502020202020204" pitchFamily="34" charset="0"/>
                <a:cs typeface="Century Gothic" panose="020B0502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15865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47993" y="1027857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447993" y="2915077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770817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2551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D">
    <p:bg>
      <p:bgPr>
        <a:solidFill>
          <a:srgbClr val="B3B3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E452A4D5-C86C-195E-D84D-330A3A897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6363"/>
            <a:ext cx="255746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47993" y="1134591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47993" y="3021811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1411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715000"/>
          </a:xfrm>
          <a:noFill/>
          <a:ln w="76200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47993" y="1068756"/>
            <a:ext cx="7772400" cy="1833562"/>
          </a:xfrm>
        </p:spPr>
        <p:txBody>
          <a:bodyPr rtlCol="0" anchor="b">
            <a:normAutofit/>
          </a:bodyPr>
          <a:lstStyle>
            <a:lvl1pPr>
              <a:defRPr lang="en-US" b="0" cap="all" spc="30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0"/>
          </p:nvPr>
        </p:nvSpPr>
        <p:spPr>
          <a:xfrm>
            <a:off x="447993" y="2955976"/>
            <a:ext cx="7772400" cy="55482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89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0C5935-C268-C46C-9F6F-E7D9363644E4}"/>
              </a:ext>
            </a:extLst>
          </p:cNvPr>
          <p:cNvSpPr/>
          <p:nvPr/>
        </p:nvSpPr>
        <p:spPr>
          <a:xfrm>
            <a:off x="0" y="1427163"/>
            <a:ext cx="866775" cy="600075"/>
          </a:xfrm>
          <a:prstGeom prst="rect">
            <a:avLst/>
          </a:prstGeom>
          <a:solidFill>
            <a:srgbClr val="40362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322B72-FB03-DEFB-5FDB-89E173A92150}"/>
              </a:ext>
            </a:extLst>
          </p:cNvPr>
          <p:cNvSpPr/>
          <p:nvPr/>
        </p:nvSpPr>
        <p:spPr>
          <a:xfrm>
            <a:off x="0" y="2027238"/>
            <a:ext cx="866775" cy="630237"/>
          </a:xfrm>
          <a:prstGeom prst="rect">
            <a:avLst/>
          </a:prstGeom>
          <a:solidFill>
            <a:srgbClr val="616150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8DACB3-D6AD-C77E-4479-B4C339BB47F1}"/>
              </a:ext>
            </a:extLst>
          </p:cNvPr>
          <p:cNvSpPr/>
          <p:nvPr/>
        </p:nvSpPr>
        <p:spPr>
          <a:xfrm>
            <a:off x="0" y="2657475"/>
            <a:ext cx="866775" cy="588963"/>
          </a:xfrm>
          <a:prstGeom prst="rect">
            <a:avLst/>
          </a:prstGeom>
          <a:solidFill>
            <a:srgbClr val="990000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53F0DC-F1D0-D76A-A5E1-78D5EDC677D9}"/>
              </a:ext>
            </a:extLst>
          </p:cNvPr>
          <p:cNvSpPr/>
          <p:nvPr/>
        </p:nvSpPr>
        <p:spPr>
          <a:xfrm>
            <a:off x="0" y="3246438"/>
            <a:ext cx="866775" cy="590550"/>
          </a:xfrm>
          <a:prstGeom prst="rect">
            <a:avLst/>
          </a:prstGeom>
          <a:solidFill>
            <a:srgbClr val="2D2D2D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5E1B4C-7DA5-E558-0899-7D5051B310C5}"/>
              </a:ext>
            </a:extLst>
          </p:cNvPr>
          <p:cNvSpPr/>
          <p:nvPr/>
        </p:nvSpPr>
        <p:spPr>
          <a:xfrm>
            <a:off x="0" y="3836988"/>
            <a:ext cx="866775" cy="592137"/>
          </a:xfrm>
          <a:prstGeom prst="rect">
            <a:avLst/>
          </a:prstGeom>
          <a:solidFill>
            <a:srgbClr val="E4E4C9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377029"/>
            <a:ext cx="8229600" cy="825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2" y="1377631"/>
            <a:ext cx="7497763" cy="3486150"/>
          </a:xfrm>
        </p:spPr>
        <p:txBody>
          <a:bodyPr>
            <a:normAutofit/>
          </a:bodyPr>
          <a:lstStyle>
            <a:lvl1pPr marL="457200" indent="-457200">
              <a:lnSpc>
                <a:spcPct val="140000"/>
              </a:lnSpc>
              <a:buClrTx/>
              <a:buFont typeface="Wingdings" charset="2"/>
              <a:buAutoNum type="arabicPlain"/>
              <a:defRPr sz="2400" baseline="0">
                <a:solidFill>
                  <a:schemeClr val="tx1"/>
                </a:solidFill>
              </a:defRPr>
            </a:lvl1pPr>
            <a:lvl2pPr marL="731520" indent="-457200">
              <a:buFont typeface="Wingdings" charset="2"/>
              <a:buAutoNum type="arabicPlain"/>
              <a:defRPr/>
            </a:lvl2pPr>
            <a:lvl3pPr marL="891540" indent="-342900">
              <a:buFont typeface="Wingdings" charset="2"/>
              <a:buAutoNum type="arabicPlain"/>
              <a:defRPr/>
            </a:lvl3pPr>
            <a:lvl4pPr marL="1165860" indent="-342900">
              <a:buFont typeface="Wingdings" charset="2"/>
              <a:buAutoNum type="arabicPlain"/>
              <a:defRPr/>
            </a:lvl4pPr>
            <a:lvl5pPr marL="1394460" indent="-342900">
              <a:buFont typeface="Wingdings" charset="2"/>
              <a:buAutoNum type="arabicPlain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9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B">
    <p:bg>
      <p:bgPr>
        <a:solidFill>
          <a:srgbClr val="B3B3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5E5ACEE-B575-6A84-558B-E77F9A031D2F}"/>
              </a:ext>
            </a:extLst>
          </p:cNvPr>
          <p:cNvSpPr/>
          <p:nvPr/>
        </p:nvSpPr>
        <p:spPr>
          <a:xfrm>
            <a:off x="0" y="1427163"/>
            <a:ext cx="866775" cy="600075"/>
          </a:xfrm>
          <a:prstGeom prst="rect">
            <a:avLst/>
          </a:prstGeom>
          <a:solidFill>
            <a:srgbClr val="4036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90CBBB-4709-F602-C3B5-01FEF959453A}"/>
              </a:ext>
            </a:extLst>
          </p:cNvPr>
          <p:cNvSpPr/>
          <p:nvPr/>
        </p:nvSpPr>
        <p:spPr>
          <a:xfrm>
            <a:off x="0" y="2027238"/>
            <a:ext cx="866775" cy="630237"/>
          </a:xfrm>
          <a:prstGeom prst="rect">
            <a:avLst/>
          </a:prstGeom>
          <a:solidFill>
            <a:srgbClr val="6161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D74AFB-E0FC-1663-EF74-03492E0206E4}"/>
              </a:ext>
            </a:extLst>
          </p:cNvPr>
          <p:cNvSpPr/>
          <p:nvPr/>
        </p:nvSpPr>
        <p:spPr>
          <a:xfrm>
            <a:off x="0" y="2657475"/>
            <a:ext cx="866775" cy="588963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FA2279-9FF7-6439-2985-6B0A5EC9E312}"/>
              </a:ext>
            </a:extLst>
          </p:cNvPr>
          <p:cNvSpPr/>
          <p:nvPr/>
        </p:nvSpPr>
        <p:spPr>
          <a:xfrm>
            <a:off x="0" y="3246438"/>
            <a:ext cx="866775" cy="59055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9FC1E6-9E9D-D4A2-FBA0-6BE8D5E5CEEB}"/>
              </a:ext>
            </a:extLst>
          </p:cNvPr>
          <p:cNvSpPr/>
          <p:nvPr/>
        </p:nvSpPr>
        <p:spPr>
          <a:xfrm>
            <a:off x="0" y="3836988"/>
            <a:ext cx="866775" cy="592137"/>
          </a:xfrm>
          <a:prstGeom prst="rect">
            <a:avLst/>
          </a:prstGeom>
          <a:solidFill>
            <a:srgbClr val="E4E4C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7462CA6F-57A5-348E-5A12-90A4DE224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5187950"/>
            <a:ext cx="2557463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377029"/>
            <a:ext cx="8229600" cy="825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2" y="1377631"/>
            <a:ext cx="7497763" cy="3486150"/>
          </a:xfrm>
        </p:spPr>
        <p:txBody>
          <a:bodyPr>
            <a:normAutofit/>
          </a:bodyPr>
          <a:lstStyle>
            <a:lvl1pPr marL="457200" indent="-457200">
              <a:lnSpc>
                <a:spcPct val="140000"/>
              </a:lnSpc>
              <a:buClrTx/>
              <a:buFont typeface="Wingdings" charset="2"/>
              <a:buAutoNum type="arabicPlain"/>
              <a:defRPr sz="2400" baseline="0">
                <a:solidFill>
                  <a:srgbClr val="FFFFFF"/>
                </a:solidFill>
              </a:defRPr>
            </a:lvl1pPr>
            <a:lvl2pPr marL="731520" indent="-457200">
              <a:buFont typeface="Wingdings" charset="2"/>
              <a:buAutoNum type="arabicPlain"/>
              <a:defRPr/>
            </a:lvl2pPr>
            <a:lvl3pPr marL="891540" indent="-342900">
              <a:buFont typeface="Wingdings" charset="2"/>
              <a:buAutoNum type="arabicPlain"/>
              <a:defRPr/>
            </a:lvl3pPr>
            <a:lvl4pPr marL="1165860" indent="-342900">
              <a:buFont typeface="Wingdings" charset="2"/>
              <a:buAutoNum type="arabicPlain"/>
              <a:defRPr/>
            </a:lvl4pPr>
            <a:lvl5pPr marL="1394460" indent="-342900">
              <a:buFont typeface="Wingdings" charset="2"/>
              <a:buAutoNum type="arabicPlain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419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68346"/>
            <a:ext cx="8229600" cy="82550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86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file:////Users/joeliao/Library/Containers/com.microsoft.Outlook/Data/Library/Caches/Signatures/signature_2948056705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74DB2A2-1309-0C76-A617-6ED062A00F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76238"/>
            <a:ext cx="82296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985F2F8-4F13-46EB-058E-E514ECAC9E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65238"/>
            <a:ext cx="8229600" cy="377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F48655-689D-2412-DC3E-EAD67F8E7C67}"/>
              </a:ext>
            </a:extLst>
          </p:cNvPr>
          <p:cNvSpPr/>
          <p:nvPr/>
        </p:nvSpPr>
        <p:spPr>
          <a:xfrm>
            <a:off x="0" y="5410200"/>
            <a:ext cx="1368425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1A924D-B5A3-762E-32DD-9105B8AE4A6B}"/>
              </a:ext>
            </a:extLst>
          </p:cNvPr>
          <p:cNvSpPr/>
          <p:nvPr/>
        </p:nvSpPr>
        <p:spPr>
          <a:xfrm>
            <a:off x="1652588" y="5410200"/>
            <a:ext cx="7491412" cy="304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8" name="Picture 1" descr="signature_2948056705">
            <a:extLst>
              <a:ext uri="{FF2B5EF4-FFF2-40B4-BE49-F238E27FC236}">
                <a16:creationId xmlns:a16="http://schemas.microsoft.com/office/drawing/2014/main" id="{6EE5B8AB-9A87-8D2F-2435-210DD3EE80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8" r:link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3" y="5371401"/>
            <a:ext cx="1526796" cy="33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38" r:id="rId4"/>
    <p:sldLayoutId id="2147483754" r:id="rId5"/>
    <p:sldLayoutId id="2147483739" r:id="rId6"/>
    <p:sldLayoutId id="2147483755" r:id="rId7"/>
    <p:sldLayoutId id="2147483756" r:id="rId8"/>
    <p:sldLayoutId id="2147483740" r:id="rId9"/>
    <p:sldLayoutId id="2147483757" r:id="rId10"/>
    <p:sldLayoutId id="2147483758" r:id="rId11"/>
    <p:sldLayoutId id="2147483759" r:id="rId12"/>
    <p:sldLayoutId id="2147483741" r:id="rId13"/>
    <p:sldLayoutId id="2147483760" r:id="rId14"/>
    <p:sldLayoutId id="2147483761" r:id="rId15"/>
    <p:sldLayoutId id="2147483762" r:id="rId16"/>
    <p:sldLayoutId id="2147483742" r:id="rId17"/>
    <p:sldLayoutId id="2147483743" r:id="rId18"/>
    <p:sldLayoutId id="2147483763" r:id="rId19"/>
    <p:sldLayoutId id="2147483744" r:id="rId20"/>
    <p:sldLayoutId id="2147483745" r:id="rId21"/>
    <p:sldLayoutId id="2147483746" r:id="rId22"/>
    <p:sldLayoutId id="2147483764" r:id="rId23"/>
    <p:sldLayoutId id="2147483765" r:id="rId24"/>
    <p:sldLayoutId id="2147483766" r:id="rId25"/>
    <p:sldLayoutId id="2147483767" r:id="rId2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kern="1200">
          <a:solidFill>
            <a:srgbClr val="990000"/>
          </a:solidFill>
          <a:latin typeface="Century Gothic"/>
          <a:ea typeface="Century Gothic" panose="020B0502020202020204" pitchFamily="34" charset="0"/>
          <a:cs typeface="Century Gothic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990000"/>
          </a:solidFill>
          <a:latin typeface="Century Gothic" panose="020B0502020202020204" pitchFamily="34" charset="0"/>
          <a:ea typeface="Century Gothic" panose="020B0502020202020204" pitchFamily="34" charset="0"/>
          <a:cs typeface="Century Gothic" panose="020B0502020202020204" pitchFamily="34" charset="0"/>
        </a:defRPr>
      </a:lvl9pPr>
    </p:titleStyle>
    <p:bodyStyle>
      <a:lvl1pPr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defRPr sz="2000" kern="1200">
          <a:solidFill>
            <a:schemeClr val="tx1"/>
          </a:solidFill>
          <a:latin typeface="Century Gothic"/>
          <a:ea typeface="Century Gothic" panose="020B0502020202020204" pitchFamily="34" charset="0"/>
          <a:cs typeface="Century Gothic"/>
        </a:defRPr>
      </a:lvl1pPr>
      <a:lvl2pPr marL="2730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defRPr sz="2000" kern="1200">
          <a:solidFill>
            <a:schemeClr val="tx1"/>
          </a:solidFill>
          <a:latin typeface="Calibri Light"/>
          <a:ea typeface="+mn-ea"/>
          <a:cs typeface="Calibri Light"/>
        </a:defRPr>
      </a:lvl2pPr>
      <a:lvl3pPr marL="547688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90000"/>
        <a:defRPr kern="1200">
          <a:solidFill>
            <a:schemeClr val="tx1"/>
          </a:solidFill>
          <a:latin typeface="Calibri Light"/>
          <a:ea typeface="+mn-ea"/>
          <a:cs typeface="Calibri Light"/>
        </a:defRPr>
      </a:lvl3pPr>
      <a:lvl4pPr marL="8223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defRPr sz="1600" kern="1200">
          <a:solidFill>
            <a:schemeClr val="tx1"/>
          </a:solidFill>
          <a:latin typeface="Calibri Light"/>
          <a:ea typeface="+mn-ea"/>
          <a:cs typeface="Calibri Light"/>
        </a:defRPr>
      </a:lvl4pPr>
      <a:lvl5pPr marL="10509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100000"/>
        <a:defRPr sz="1400" kern="1200">
          <a:solidFill>
            <a:schemeClr val="tx1"/>
          </a:solidFill>
          <a:latin typeface="Calibri Light"/>
          <a:ea typeface="+mn-ea"/>
          <a:cs typeface="Calibri Light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EE2AB24C-2A93-D477-E074-041443E3D1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090285F2-BDCA-DF46-0FA4-B4683F556F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33500"/>
            <a:ext cx="8229600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F57019-7B77-CA74-93DF-637D48F24E69}"/>
              </a:ext>
            </a:extLst>
          </p:cNvPr>
          <p:cNvSpPr/>
          <p:nvPr/>
        </p:nvSpPr>
        <p:spPr>
          <a:xfrm>
            <a:off x="0" y="5410200"/>
            <a:ext cx="9144000" cy="304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2053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929BEA86-F4CA-02F1-1A78-BD70CBFBD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8" y="5410200"/>
            <a:ext cx="1562100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68" r:id="rId2"/>
    <p:sldLayoutId id="2147483748" r:id="rId3"/>
    <p:sldLayoutId id="2147483749" r:id="rId4"/>
    <p:sldLayoutId id="2147483750" r:id="rId5"/>
    <p:sldLayoutId id="2147483769" r:id="rId6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customXml" Target="../ink/ink2.xml"/><Relationship Id="rId5" Type="http://schemas.openxmlformats.org/officeDocument/2006/relationships/image" Target="../media/image6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80A2-5757-1EF8-ADF0-C84C5A2C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1027113"/>
            <a:ext cx="7772400" cy="1833562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</a:rPr>
              <a:t>Biomarkers and smoking</a:t>
            </a:r>
            <a:endParaRPr dirty="0">
              <a:ea typeface="+mj-ea"/>
            </a:endParaRPr>
          </a:p>
        </p:txBody>
      </p:sp>
      <p:sp>
        <p:nvSpPr>
          <p:cNvPr id="27650" name="Text Placeholder 2">
            <a:extLst>
              <a:ext uri="{FF2B5EF4-FFF2-40B4-BE49-F238E27FC236}">
                <a16:creationId xmlns:a16="http://schemas.microsoft.com/office/drawing/2014/main" id="{6FB79C49-A3B1-F20A-21E5-70E1C4F350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47675" y="2914650"/>
            <a:ext cx="7772400" cy="555625"/>
          </a:xfrm>
        </p:spPr>
        <p:txBody>
          <a:bodyPr/>
          <a:lstStyle/>
          <a:p>
            <a:r>
              <a:rPr lang="en-US" altLang="en-US" dirty="0">
                <a:latin typeface="Century Gothic" panose="020B0502020202020204" pitchFamily="34" charset="0"/>
                <a:cs typeface="Century Gothic" panose="020B0502020202020204" pitchFamily="34" charset="0"/>
              </a:rPr>
              <a:t>August 5,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5F289025-9722-A637-9235-3D8A659BB1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76238"/>
            <a:ext cx="8229600" cy="825500"/>
          </a:xfrm>
        </p:spPr>
        <p:txBody>
          <a:bodyPr wrap="square" anchor="ctr">
            <a:normAutofit/>
          </a:bodyPr>
          <a:lstStyle/>
          <a:p>
            <a:r>
              <a:rPr lang="en-US" altLang="en-US"/>
              <a:t>Background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927F29F-C470-0937-5D96-D7F963B916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16" t="2709" r="1718" b="2157"/>
          <a:stretch/>
        </p:blipFill>
        <p:spPr>
          <a:xfrm>
            <a:off x="1642682" y="1367554"/>
            <a:ext cx="5858635" cy="3592864"/>
          </a:xfrm>
          <a:noFill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0893EBD-05CC-C6C1-0DDC-FA77C2DFB269}"/>
                  </a:ext>
                </a:extLst>
              </p14:cNvPr>
              <p14:cNvContentPartPr/>
              <p14:nvPr/>
            </p14:nvContentPartPr>
            <p14:xfrm>
              <a:off x="2066247" y="2117864"/>
              <a:ext cx="1978560" cy="126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0893EBD-05CC-C6C1-0DDC-FA77C2DFB26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30607" y="2046224"/>
                <a:ext cx="205020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19E7FA2-4027-4614-BB2D-FA5DDDE5E8A4}"/>
                  </a:ext>
                </a:extLst>
              </p14:cNvPr>
              <p14:cNvContentPartPr/>
              <p14:nvPr/>
            </p14:nvContentPartPr>
            <p14:xfrm>
              <a:off x="2064447" y="4160144"/>
              <a:ext cx="1990800" cy="226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19E7FA2-4027-4614-BB2D-FA5DDDE5E8A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28807" y="4088504"/>
                <a:ext cx="2062440" cy="166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5F289025-9722-A637-9235-3D8A659BB1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76238"/>
            <a:ext cx="8229600" cy="825500"/>
          </a:xfrm>
        </p:spPr>
        <p:txBody>
          <a:bodyPr wrap="square" anchor="ctr">
            <a:normAutofit/>
          </a:bodyPr>
          <a:lstStyle/>
          <a:p>
            <a:r>
              <a:rPr lang="en-US" altLang="en-US"/>
              <a:t>Background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BD1BEC2-D04E-3F50-0657-CE1CE8A81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609" y="1205854"/>
            <a:ext cx="3594194" cy="3970317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0ABCE1C-2551-4A18-B4F2-8B92A3BDA0A9}"/>
                  </a:ext>
                </a:extLst>
              </p14:cNvPr>
              <p14:cNvContentPartPr/>
              <p14:nvPr/>
            </p14:nvContentPartPr>
            <p14:xfrm>
              <a:off x="5344321" y="2740820"/>
              <a:ext cx="669760" cy="45719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0ABCE1C-2551-4A18-B4F2-8B92A3BDA0A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08312" y="2668822"/>
                <a:ext cx="741417" cy="189356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6064046-A95C-924C-7ED8-1506C6B75B7D}"/>
              </a:ext>
            </a:extLst>
          </p:cNvPr>
          <p:cNvSpPr txBox="1"/>
          <p:nvPr/>
        </p:nvSpPr>
        <p:spPr>
          <a:xfrm>
            <a:off x="457200" y="1205855"/>
            <a:ext cx="34188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Cytology is the current commonly used urinary test to detect bladder cancer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Kumar et al reported a </a:t>
            </a:r>
            <a:r>
              <a:rPr lang="en-US" b="1" dirty="0"/>
              <a:t>13.3% sensitivity</a:t>
            </a:r>
            <a:r>
              <a:rPr lang="en-US" dirty="0"/>
              <a:t> and 100% specificity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Hajdinjak</a:t>
            </a:r>
            <a:r>
              <a:rPr lang="en-US" dirty="0"/>
              <a:t> reported a </a:t>
            </a:r>
            <a:r>
              <a:rPr lang="en-US" b="1" dirty="0"/>
              <a:t>42% sensitivity</a:t>
            </a:r>
            <a:r>
              <a:rPr lang="en-US" dirty="0"/>
              <a:t> and 96% specificity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are trying to create a more sensitive urine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smoking impact detection of bladder cancer using urinary biomarkers?</a:t>
            </a:r>
          </a:p>
        </p:txBody>
      </p:sp>
    </p:spTree>
    <p:extLst>
      <p:ext uri="{BB962C8B-B14F-4D97-AF65-F5344CB8AC3E}">
        <p14:creationId xmlns:p14="http://schemas.microsoft.com/office/powerpoint/2010/main" val="3754717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1F46F-E4A7-1147-42D5-7838746A9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CBE9E-93F5-D861-3AC7-92BD4F9BF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68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9C04F-94D9-022C-4206-8924EA15D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6ADF3-172E-454B-3F6C-82DB29CF6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3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B6A2-B251-4CBD-B8AB-1A508B708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6CD55-A2A0-9882-354C-C52D0BF79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09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12387-D34B-8BB7-ACBD-7A9CEF7E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75D79-8B46-C01C-EF6A-0F5C162AD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48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C0F9-0FE7-597E-3713-F90F76AE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F15FC-BECD-8FF5-35DA-7130433BD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1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anford Big Tommorrow">
  <a:themeElements>
    <a:clrScheme name="Stanford 2">
      <a:dk1>
        <a:srgbClr val="303030"/>
      </a:dk1>
      <a:lt1>
        <a:srgbClr val="FFFFFF"/>
      </a:lt1>
      <a:dk2>
        <a:srgbClr val="770817"/>
      </a:dk2>
      <a:lt2>
        <a:srgbClr val="CDCCBC"/>
      </a:lt2>
      <a:accent1>
        <a:srgbClr val="770817"/>
      </a:accent1>
      <a:accent2>
        <a:srgbClr val="13677C"/>
      </a:accent2>
      <a:accent3>
        <a:srgbClr val="726056"/>
      </a:accent3>
      <a:accent4>
        <a:srgbClr val="178B65"/>
      </a:accent4>
      <a:accent5>
        <a:srgbClr val="303030"/>
      </a:accent5>
      <a:accent6>
        <a:srgbClr val="BCBCBC"/>
      </a:accent6>
      <a:hlink>
        <a:srgbClr val="0670E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822F78C-D0B4-9643-A457-682194277251}" vid="{F93FAE29-02BF-AB41-B0C8-A4A30C7AE2B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822F78C-D0B4-9643-A457-682194277251}" vid="{A99AD176-2657-3548-9C47-FE8A0210A6F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Stanford 2">
    <a:dk1>
      <a:srgbClr val="303030"/>
    </a:dk1>
    <a:lt1>
      <a:srgbClr val="FFFFFF"/>
    </a:lt1>
    <a:dk2>
      <a:srgbClr val="770817"/>
    </a:dk2>
    <a:lt2>
      <a:srgbClr val="CDCCBC"/>
    </a:lt2>
    <a:accent1>
      <a:srgbClr val="770817"/>
    </a:accent1>
    <a:accent2>
      <a:srgbClr val="13677C"/>
    </a:accent2>
    <a:accent3>
      <a:srgbClr val="726056"/>
    </a:accent3>
    <a:accent4>
      <a:srgbClr val="178B65"/>
    </a:accent4>
    <a:accent5>
      <a:srgbClr val="303030"/>
    </a:accent5>
    <a:accent6>
      <a:srgbClr val="BCBCBC"/>
    </a:accent6>
    <a:hlink>
      <a:srgbClr val="0670E1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Stanford Big Tommorrow</Template>
  <TotalTime>83</TotalTime>
  <Words>139</Words>
  <Application>Microsoft Macintosh PowerPoint</Application>
  <PresentationFormat>On-screen Show (16:10)</PresentationFormat>
  <Paragraphs>21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Wingdings</vt:lpstr>
      <vt:lpstr>Stanford Big Tommorrow</vt:lpstr>
      <vt:lpstr>Custom Design</vt:lpstr>
      <vt:lpstr>Biomarkers and smoking</vt:lpstr>
      <vt:lpstr>Background</vt:lpstr>
      <vt:lpstr>Background</vt:lpstr>
      <vt:lpstr>Methods</vt:lpstr>
      <vt:lpstr>Demographics</vt:lpstr>
      <vt:lpstr>Analysis</vt:lpstr>
      <vt:lpstr>Conclusion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C. Liao</dc:creator>
  <cp:lastModifiedBy>Timothy Jiyong Lee</cp:lastModifiedBy>
  <cp:revision>3</cp:revision>
  <dcterms:created xsi:type="dcterms:W3CDTF">2022-07-12T02:26:05Z</dcterms:created>
  <dcterms:modified xsi:type="dcterms:W3CDTF">2022-08-05T20:51:50Z</dcterms:modified>
</cp:coreProperties>
</file>

<file path=docProps/thumbnail.jpeg>
</file>